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8" r:id="rId3"/>
    <p:sldId id="271" r:id="rId4"/>
    <p:sldId id="272" r:id="rId5"/>
    <p:sldId id="273" r:id="rId6"/>
    <p:sldId id="274" r:id="rId7"/>
    <p:sldId id="258" r:id="rId8"/>
    <p:sldId id="275" r:id="rId9"/>
    <p:sldId id="262" r:id="rId10"/>
    <p:sldId id="276" r:id="rId11"/>
    <p:sldId id="279" r:id="rId12"/>
    <p:sldId id="280" r:id="rId13"/>
    <p:sldId id="266" r:id="rId14"/>
  </p:sldIdLst>
  <p:sldSz cx="9144000" cy="6858000" type="screen4x3"/>
  <p:notesSz cx="6794500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1AC3EF-B3C6-442E-A951-8929BA57D7C2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5600" cy="4464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340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5DF6BE-B7D6-4F1B-B415-9B6B68217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63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723B32-349A-4202-8B3D-53743337010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84C4A7-689E-4AAE-87BD-D653CE870C5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2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C710FE-F74E-4408-9D61-4A662F2CD00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7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26B3B1-DC50-48DB-8E11-D22555FF9D7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26B3B1-DC50-48DB-8E11-D22555FF9D7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26B3B1-DC50-48DB-8E11-D22555FF9D7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6BE-B7D6-4F1B-B415-9B6B68217F5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0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DE60F3-E08A-4B45-8DB9-89A93D34E26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DE60F3-E08A-4B45-8DB9-89A93D34E26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84C4A7-689E-4AAE-87BD-D653CE870C5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7D00-ED0D-4AB3-AE68-AEBA2E5CCBB5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804F-26BC-4E45-9608-8C3EC19A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1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5841-5117-4887-A0AC-276BFC531C59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7081-E17A-48C6-91B5-E5C7B28B3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661F-40B8-4B25-97C3-D284BEB7760E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7509-779D-46BB-AB4C-2B9201E5B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D1F9-1F52-4FE4-9FC7-73254070D96E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DA4E-A84A-4D73-A802-59D9939AF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7303-BCB3-4F48-B21D-24C25C597D31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8673-7718-44DD-8003-542437338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064F-9272-43A6-9BA9-1FC38A9CE0F3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0405-64DF-4D98-A163-1FB8ED24D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8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F76B-FE9C-49E9-9A3C-266AE4AB0BA2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FA43-4554-47B6-A0AA-0D717CD2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4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2A6D-B784-4DE7-BDB7-AD813A8FBB38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8A1B-9970-4894-BD76-92BDA52C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8809-5DCA-4E29-A7B7-6168E04347C6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CC4C-2DD3-41BD-B5B4-663137C7F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7EB2-B75A-4DAA-B60B-A014CCB50E94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DFB27-7705-4F73-9562-95577E2CE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7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4153-9C33-4F9D-9EA8-09A938CEE820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16DF-4BD9-43CC-B2EC-D3FDC96B0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5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1A29C3-13BA-4652-A78F-79ADF397F219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2516E44-DA8C-4973-92E9-A5DAB2884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13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rus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support@knorusmedi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в системе </a:t>
            </a:r>
            <a:r>
              <a:rPr lang="en-US" dirty="0" smtClean="0"/>
              <a:t>BOOK.ru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/>
          <a:lstStyle/>
          <a:p>
            <a:pPr eaLnBrk="1" hangingPunct="1">
              <a:defRPr/>
            </a:pPr>
            <a:r>
              <a:rPr lang="ru-RU" cap="none">
                <a:ea typeface="Tunga" pitchFamily="2"/>
              </a:rPr>
              <a:t>КОМПАНИЯ «КНОРУС»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0255">
            <a:off x="325438" y="2151063"/>
            <a:ext cx="13811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02" y="1288295"/>
            <a:ext cx="6741749" cy="539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830382"/>
            <a:ext cx="2314575" cy="116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969" y="332656"/>
            <a:ext cx="900169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Посмотреть коллекцию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14574" y="765076"/>
            <a:ext cx="66499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4 – проходим по ссылке «Смотреть коллекцию». Анализируем коллекцию.</a:t>
            </a:r>
          </a:p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5 – отправляем заказ и ожидаем звонка.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172400" y="1700808"/>
            <a:ext cx="648072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14532" y="1411407"/>
            <a:ext cx="273331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Удаляем лишние позиции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0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выдать доступ вручную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98" y="1903803"/>
            <a:ext cx="6985595" cy="491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242" y="956991"/>
            <a:ext cx="7941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Доступно только библиотекарю. Закладка «Доступ». Введите количество дней, ключей и комментарий (например, название кафедры). Полученные коды передайте читателям.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9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статистика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5" y="1052736"/>
            <a:ext cx="4536504" cy="550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48680"/>
            <a:ext cx="3546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закладке «Читатели» в разделе «Статистика» можно выгрузить отчеты за любой период использования.</a:t>
            </a:r>
          </a:p>
          <a:p>
            <a:endParaRPr lang="ru-RU" dirty="0" smtClean="0"/>
          </a:p>
          <a:p>
            <a:r>
              <a:rPr lang="ru-RU" dirty="0" smtClean="0"/>
              <a:t>Отчет по книгам и читателям ежемесячно будет отправляться на </a:t>
            </a:r>
            <a:r>
              <a:rPr lang="en-US" dirty="0" smtClean="0"/>
              <a:t>e-mail</a:t>
            </a:r>
            <a:r>
              <a:rPr lang="ru-RU" dirty="0" smtClean="0"/>
              <a:t> библиотеки. </a:t>
            </a:r>
          </a:p>
          <a:p>
            <a:endParaRPr lang="ru-RU" dirty="0" smtClean="0"/>
          </a:p>
          <a:p>
            <a:r>
              <a:rPr lang="ru-RU" dirty="0" smtClean="0"/>
              <a:t>Отчеты содержат полную информацию об использовании доступных книг, интересе пользователей к недоступным книгам и неиспользуемых, но доступных книгах.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43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78522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Электронные образовательные ресурсы </a:t>
            </a:r>
            <a:r>
              <a:rPr lang="ru-RU" dirty="0" err="1" smtClean="0"/>
              <a:t>Кнорус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5851525" cy="3027362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Bef>
                <a:spcPts val="80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Электронные учебники</a:t>
            </a:r>
            <a:r>
              <a:rPr lang="en-US" b="1" dirty="0" smtClean="0">
                <a:solidFill>
                  <a:schemeClr val="accent2"/>
                </a:solidFill>
              </a:rPr>
              <a:t> (</a:t>
            </a:r>
            <a:r>
              <a:rPr lang="ru-RU" b="1" dirty="0" smtClean="0">
                <a:solidFill>
                  <a:schemeClr val="accent2"/>
                </a:solidFill>
              </a:rPr>
              <a:t>сетевые и локальные версии)</a:t>
            </a:r>
          </a:p>
          <a:p>
            <a:pPr marL="173736" lvl="1" indent="-173736" eaLnBrk="1" fontAlgn="auto" hangingPunct="1">
              <a:spcBef>
                <a:spcPts val="80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Цифровые книги (сетевые версии)</a:t>
            </a:r>
          </a:p>
          <a:p>
            <a:pPr marL="173736" lvl="1" indent="-173736" eaLnBrk="1" fontAlgn="auto" hangingPunct="1">
              <a:spcBef>
                <a:spcPts val="80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Электронная библиотека </a:t>
            </a:r>
            <a:r>
              <a:rPr lang="en-US" b="1" dirty="0" smtClean="0">
                <a:solidFill>
                  <a:schemeClr val="accent2"/>
                </a:solidFill>
              </a:rPr>
              <a:t>BOOK.ru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любые книги на </a:t>
            </a:r>
            <a:r>
              <a:rPr lang="ru-RU" dirty="0" smtClean="0"/>
              <a:t>выбор</a:t>
            </a:r>
            <a:endParaRPr lang="ru-RU" dirty="0"/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одна или несколько тематик</a:t>
            </a:r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одно или несколько </a:t>
            </a:r>
            <a:r>
              <a:rPr lang="ru-RU" dirty="0" smtClean="0"/>
              <a:t>издательских коллекций</a:t>
            </a:r>
            <a:endParaRPr lang="ru-RU" dirty="0"/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срок доступа на </a:t>
            </a:r>
            <a:r>
              <a:rPr lang="ru-RU" dirty="0" smtClean="0"/>
              <a:t>выбор</a:t>
            </a:r>
          </a:p>
          <a:p>
            <a:pPr marL="402336" lvl="2" indent="-16459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количество </a:t>
            </a:r>
            <a:r>
              <a:rPr lang="ru-RU" dirty="0"/>
              <a:t>доступов </a:t>
            </a:r>
            <a:r>
              <a:rPr lang="ru-RU" dirty="0" smtClean="0"/>
              <a:t>любое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724525" y="2420938"/>
            <a:ext cx="2954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Контактная информация:</a:t>
            </a:r>
          </a:p>
          <a:p>
            <a:r>
              <a:rPr lang="en-US"/>
              <a:t>+7 </a:t>
            </a:r>
            <a:r>
              <a:rPr lang="ru-RU"/>
              <a:t>(495) 741-46-28</a:t>
            </a:r>
          </a:p>
          <a:p>
            <a:r>
              <a:rPr lang="en-US"/>
              <a:t>office@knorus.ru</a:t>
            </a:r>
            <a:endParaRPr lang="ru-RU"/>
          </a:p>
          <a:p>
            <a:r>
              <a:rPr lang="en-US">
                <a:hlinkClick r:id="rId3"/>
              </a:rPr>
              <a:t>www.knorus.ru</a:t>
            </a:r>
            <a:r>
              <a:rPr lang="en-US"/>
              <a:t> </a:t>
            </a:r>
            <a:endParaRPr lang="ru-RU"/>
          </a:p>
          <a:p>
            <a:endParaRPr lang="en-US"/>
          </a:p>
          <a:p>
            <a:r>
              <a:rPr lang="ru-RU"/>
              <a:t>Техническая поддержка: </a:t>
            </a:r>
            <a:r>
              <a:rPr lang="en-US"/>
              <a:t>(495) 988-60-46</a:t>
            </a:r>
          </a:p>
          <a:p>
            <a:r>
              <a:rPr lang="en-US">
                <a:hlinkClick r:id="rId4"/>
              </a:rPr>
              <a:t>support@knorusmedia.ru</a:t>
            </a:r>
            <a:r>
              <a:rPr lang="en-US"/>
              <a:t> </a:t>
            </a:r>
            <a:endParaRPr lang="ru-RU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16413"/>
            <a:ext cx="40386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вход с </a:t>
            </a:r>
            <a:r>
              <a:rPr lang="en-US" dirty="0" smtClean="0"/>
              <a:t>IP</a:t>
            </a:r>
            <a:r>
              <a:rPr lang="ru-RU" dirty="0" smtClean="0"/>
              <a:t> вуза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52856" cy="43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39407"/>
            <a:ext cx="777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Справа от логотипа отображается информация о гостевом доступе, если ваш </a:t>
            </a:r>
            <a:r>
              <a:rPr lang="en-US" dirty="0" smtClean="0"/>
              <a:t>IP</a:t>
            </a:r>
            <a:r>
              <a:rPr lang="ru-RU" dirty="0" smtClean="0"/>
              <a:t> указан в нашей системе.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8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39" y="260648"/>
            <a:ext cx="8496175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Регистрация / Авторизация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858318" cy="514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42925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2519794"/>
            <a:ext cx="3447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Читатель самостоятельно </a:t>
            </a:r>
          </a:p>
          <a:p>
            <a:r>
              <a:rPr lang="ru-RU" dirty="0" smtClean="0"/>
              <a:t>регистрируется и автоматически</a:t>
            </a:r>
          </a:p>
          <a:p>
            <a:r>
              <a:rPr lang="ru-RU" dirty="0" smtClean="0"/>
              <a:t>Получает удаленный доступ </a:t>
            </a:r>
          </a:p>
          <a:p>
            <a:r>
              <a:rPr lang="ru-RU" dirty="0" smtClean="0"/>
              <a:t>к системе</a:t>
            </a:r>
          </a:p>
          <a:p>
            <a:r>
              <a:rPr lang="ru-RU" dirty="0" smtClean="0"/>
              <a:t>(если ваш </a:t>
            </a:r>
            <a:r>
              <a:rPr lang="en-US" dirty="0" smtClean="0"/>
              <a:t>IP</a:t>
            </a:r>
            <a:r>
              <a:rPr lang="ru-RU" dirty="0" smtClean="0"/>
              <a:t> указан в нашей</a:t>
            </a:r>
          </a:p>
          <a:p>
            <a:r>
              <a:rPr lang="ru-RU" dirty="0" smtClean="0"/>
              <a:t>системе).</a:t>
            </a:r>
          </a:p>
          <a:p>
            <a:r>
              <a:rPr lang="ru-RU" dirty="0" smtClean="0"/>
              <a:t>На </a:t>
            </a:r>
            <a:r>
              <a:rPr lang="en-US" dirty="0" smtClean="0"/>
              <a:t>e-mail</a:t>
            </a:r>
            <a:r>
              <a:rPr lang="ru-RU" dirty="0" smtClean="0"/>
              <a:t> библиотеки приходит уведомление о новом пользователе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5557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Поиск и отбор книг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20025" cy="562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32410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5557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каталоге закрытые книги «с замочками»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92" y="1196752"/>
            <a:ext cx="5285713" cy="537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286000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Читать книгу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72717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3335"/>
            <a:ext cx="7596846" cy="405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411760" y="47667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151113" y="34755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83568" y="3175276"/>
            <a:ext cx="113552" cy="1515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846416" y="3933056"/>
            <a:ext cx="750544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3968" y="5229200"/>
            <a:ext cx="1235297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92945" y="266252"/>
            <a:ext cx="29104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Режим копирования текста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107340"/>
            <a:ext cx="288636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Интерактивное оглавление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78623" y="4824158"/>
            <a:ext cx="490897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Выбор любой страницы: ползунок, ряд, стрелки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5516688"/>
            <a:ext cx="110639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Закладки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4690836"/>
            <a:ext cx="18722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Поиск по книге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8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7096125" cy="491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551863" cy="549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Отборы книг для сотрудников УЗ</a:t>
            </a: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852738"/>
            <a:ext cx="5616575" cy="365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8788" y="1063625"/>
            <a:ext cx="2070100" cy="1600200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Удобные отборы по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тематикам,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коллекциям,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УГС,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наличию грифов,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уровню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видам издания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551863" cy="549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поиска по тексту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5740"/>
            <a:ext cx="6908304" cy="57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150" y="2708275"/>
            <a:ext cx="7113588" cy="3673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2492375"/>
            <a:ext cx="2314575" cy="116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969" y="332656"/>
            <a:ext cx="900169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Инструмент подбора коллекций (для библиотек)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" y="1124744"/>
            <a:ext cx="5057775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765076"/>
            <a:ext cx="324036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1 – получаем тестовый доступ (отправить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e-mail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заявку)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2 – авторизуемся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3 – отмечаем галками любые книги. Слева видим сумму и количество.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619</TotalTime>
  <Words>342</Words>
  <Application>Microsoft Office PowerPoint</Application>
  <PresentationFormat>Экран (4:3)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Работа в системе BOOK.ru</vt:lpstr>
      <vt:lpstr>Первый вход с IP вуза</vt:lpstr>
      <vt:lpstr>Регистрация / Авторизация</vt:lpstr>
      <vt:lpstr>Поиск и отбор книг</vt:lpstr>
      <vt:lpstr>В каталоге закрытые книги «с замочками»</vt:lpstr>
      <vt:lpstr>Читать книгу</vt:lpstr>
      <vt:lpstr>Отборы книг для сотрудников УЗ</vt:lpstr>
      <vt:lpstr>Результаты поиска по тексту</vt:lpstr>
      <vt:lpstr>Инструмент подбора коллекций (для библиотек)</vt:lpstr>
      <vt:lpstr>Посмотреть коллекцию</vt:lpstr>
      <vt:lpstr>Как выдать доступ вручную</vt:lpstr>
      <vt:lpstr>Новая статистика</vt:lpstr>
      <vt:lpstr>Электронные образовательные ресурсы Кнорус</vt:lpstr>
    </vt:vector>
  </TitlesOfParts>
  <Company>booki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издания для учебных заведений и библиотек</dc:title>
  <dc:creator>Каратаева Светлана</dc:creator>
  <cp:lastModifiedBy>ПК1</cp:lastModifiedBy>
  <cp:revision>63</cp:revision>
  <cp:lastPrinted>2012-04-11T13:30:03Z</cp:lastPrinted>
  <dcterms:created xsi:type="dcterms:W3CDTF">2011-10-27T10:44:24Z</dcterms:created>
  <dcterms:modified xsi:type="dcterms:W3CDTF">2013-07-02T06:56:48Z</dcterms:modified>
</cp:coreProperties>
</file>